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5" r:id="rId4"/>
    <p:sldId id="262" r:id="rId5"/>
    <p:sldId id="264" r:id="rId6"/>
    <p:sldId id="263" r:id="rId7"/>
    <p:sldId id="269" r:id="rId8"/>
    <p:sldId id="259" r:id="rId9"/>
    <p:sldId id="268" r:id="rId10"/>
    <p:sldId id="261" r:id="rId11"/>
    <p:sldId id="267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EC451-9DF4-4244-867F-DEF62D416120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D05F4-544E-4708-9DA6-4762C16BB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53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01E2-1069-45C4-862F-6760138FD1C0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F6E3-3CE0-4625-8D03-5F1A3649B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77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01E2-1069-45C4-862F-6760138FD1C0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F6E3-3CE0-4625-8D03-5F1A3649B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200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01E2-1069-45C4-862F-6760138FD1C0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F6E3-3CE0-4625-8D03-5F1A3649B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17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01E2-1069-45C4-862F-6760138FD1C0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F6E3-3CE0-4625-8D03-5F1A3649B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17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01E2-1069-45C4-862F-6760138FD1C0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F6E3-3CE0-4625-8D03-5F1A3649B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02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01E2-1069-45C4-862F-6760138FD1C0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F6E3-3CE0-4625-8D03-5F1A3649B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08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01E2-1069-45C4-862F-6760138FD1C0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F6E3-3CE0-4625-8D03-5F1A3649B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555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01E2-1069-45C4-862F-6760138FD1C0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F6E3-3CE0-4625-8D03-5F1A3649B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604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01E2-1069-45C4-862F-6760138FD1C0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F6E3-3CE0-4625-8D03-5F1A3649B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91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01E2-1069-45C4-862F-6760138FD1C0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F6E3-3CE0-4625-8D03-5F1A3649B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82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01E2-1069-45C4-862F-6760138FD1C0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F6E3-3CE0-4625-8D03-5F1A3649B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519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901E2-1069-45C4-862F-6760138FD1C0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3F6E3-3CE0-4625-8D03-5F1A3649B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61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files.ru/files/mio0lhsm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&#1092;&#1072;&#1081;&#1083;&#1086;&#1086;&#1073;&#1084;&#1077;&#1085;&#1085;&#1080;&#1082;.&#1088;&#1092;/download/free/vo7o5j7zyrt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504" y="0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Муниципальное бюджетное общеобразовательное учреждение</a:t>
            </a:r>
          </a:p>
          <a:p>
            <a:pPr algn="ctr"/>
            <a:r>
              <a:rPr lang="ru-RU" b="1" dirty="0" smtClean="0"/>
              <a:t>средняя общеобразовательная школа № 9</a:t>
            </a:r>
          </a:p>
          <a:p>
            <a:pPr algn="ctr"/>
            <a:r>
              <a:rPr lang="ru-RU" b="1" dirty="0" smtClean="0"/>
              <a:t>г. Шахты Ростовской обл.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1988840"/>
            <a:ext cx="8928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Трофимова Наталья Альбертовна, учитель начальных классов</a:t>
            </a:r>
          </a:p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3140968"/>
            <a:ext cx="87849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Плакат - растяжка </a:t>
            </a:r>
          </a:p>
          <a:p>
            <a:pPr algn="ctr"/>
            <a:r>
              <a:rPr lang="ru-RU" sz="3200" b="1" i="1" dirty="0" smtClean="0"/>
              <a:t>«ДЕНЬ ЗНАНИЙ»</a:t>
            </a:r>
          </a:p>
          <a:p>
            <a:pPr algn="ctr"/>
            <a:endParaRPr lang="ru-RU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155476" y="6093296"/>
            <a:ext cx="83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794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4664"/>
            <a:ext cx="5976664" cy="5976664"/>
          </a:xfrm>
          <a:prstGeom prst="ellipse">
            <a:avLst/>
          </a:prstGeom>
          <a:ln w="76200"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184" y="1206981"/>
            <a:ext cx="4695624" cy="437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4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4664"/>
            <a:ext cx="5976664" cy="5976664"/>
          </a:xfrm>
          <a:prstGeom prst="ellipse">
            <a:avLst/>
          </a:prstGeom>
          <a:ln w="76200"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851" y="764704"/>
            <a:ext cx="4392288" cy="47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71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4664"/>
            <a:ext cx="5976664" cy="5976664"/>
          </a:xfrm>
          <a:prstGeom prst="ellipse">
            <a:avLst/>
          </a:prstGeom>
          <a:ln w="76200"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547664" y="1196752"/>
            <a:ext cx="59766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r>
              <a:rPr lang="ru-RU" sz="1400" b="1" dirty="0" smtClean="0"/>
              <a:t>Интернет-источники</a:t>
            </a:r>
          </a:p>
          <a:p>
            <a:pPr algn="ctr"/>
            <a:endParaRPr lang="ru-RU" sz="1400" b="1" dirty="0" smtClean="0"/>
          </a:p>
          <a:p>
            <a:pPr algn="ctr"/>
            <a:endParaRPr lang="ru-RU" sz="1400" b="1" dirty="0" smtClean="0"/>
          </a:p>
          <a:p>
            <a:endParaRPr lang="ru-RU" sz="1400" dirty="0" smtClean="0"/>
          </a:p>
          <a:p>
            <a:r>
              <a:rPr lang="ru-RU" sz="1600" dirty="0" smtClean="0"/>
              <a:t>1. Фон - </a:t>
            </a:r>
            <a:r>
              <a:rPr lang="ru-RU" sz="1600" u="sng" dirty="0">
                <a:hlinkClick r:id="rId3"/>
              </a:rPr>
              <a:t>http://</a:t>
            </a:r>
            <a:r>
              <a:rPr lang="ru-RU" sz="1600" u="sng" dirty="0" smtClean="0">
                <a:hlinkClick r:id="rId3"/>
              </a:rPr>
              <a:t>dfiles.ru/files/mio0lhsmt</a:t>
            </a:r>
            <a:endParaRPr lang="ru-RU" sz="1600" u="sng" dirty="0" smtClean="0"/>
          </a:p>
          <a:p>
            <a:r>
              <a:rPr lang="ru-RU" sz="1600" dirty="0" smtClean="0"/>
              <a:t>2. Буквы - </a:t>
            </a:r>
            <a:r>
              <a:rPr lang="ru-RU" sz="1600" u="sng" dirty="0">
                <a:hlinkClick r:id="rId4"/>
              </a:rPr>
              <a:t>http://файлообменник.рф/download/free/vo7o5j7zyrt3#</a:t>
            </a:r>
            <a:endParaRPr lang="ru-RU" sz="1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847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4664"/>
            <a:ext cx="5976664" cy="5976664"/>
          </a:xfrm>
          <a:prstGeom prst="ellipse">
            <a:avLst/>
          </a:prstGeom>
          <a:ln w="76200"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15" y="620688"/>
            <a:ext cx="4854745" cy="485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6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4664"/>
            <a:ext cx="5976664" cy="5976664"/>
          </a:xfrm>
          <a:prstGeom prst="ellipse">
            <a:avLst/>
          </a:prstGeom>
          <a:ln w="76200"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03270"/>
            <a:ext cx="4253024" cy="427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17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4664"/>
            <a:ext cx="5976664" cy="5976664"/>
          </a:xfrm>
          <a:prstGeom prst="ellipse">
            <a:avLst/>
          </a:prstGeom>
          <a:ln w="76200"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12776"/>
            <a:ext cx="4263576" cy="424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70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4664"/>
            <a:ext cx="5976664" cy="5976664"/>
          </a:xfrm>
          <a:prstGeom prst="ellipse">
            <a:avLst/>
          </a:prstGeom>
          <a:ln w="76200"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07114"/>
            <a:ext cx="3975757" cy="48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59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4664"/>
            <a:ext cx="5976664" cy="5976664"/>
          </a:xfrm>
          <a:prstGeom prst="ellipse">
            <a:avLst/>
          </a:prstGeom>
          <a:ln w="76200"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552" y="1196752"/>
            <a:ext cx="4588768" cy="458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26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4664"/>
            <a:ext cx="5976664" cy="5976664"/>
          </a:xfrm>
          <a:prstGeom prst="ellipse">
            <a:avLst/>
          </a:prstGeom>
          <a:ln w="76200"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12776"/>
            <a:ext cx="4263576" cy="424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30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4664"/>
            <a:ext cx="5976664" cy="5976664"/>
          </a:xfrm>
          <a:prstGeom prst="ellipse">
            <a:avLst/>
          </a:prstGeom>
          <a:ln w="76200"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652" y="908720"/>
            <a:ext cx="4395296" cy="456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00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4664"/>
            <a:ext cx="5976664" cy="5976664"/>
          </a:xfrm>
          <a:prstGeom prst="ellipse">
            <a:avLst/>
          </a:prstGeom>
          <a:ln w="76200"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12776"/>
            <a:ext cx="4263576" cy="424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520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48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8</cp:revision>
  <dcterms:created xsi:type="dcterms:W3CDTF">2013-08-03T15:18:20Z</dcterms:created>
  <dcterms:modified xsi:type="dcterms:W3CDTF">2013-08-03T16:46:38Z</dcterms:modified>
</cp:coreProperties>
</file>