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6" r:id="rId3"/>
    <p:sldId id="269" r:id="rId4"/>
    <p:sldId id="270" r:id="rId5"/>
    <p:sldId id="271" r:id="rId6"/>
    <p:sldId id="273" r:id="rId7"/>
    <p:sldId id="274" r:id="rId8"/>
    <p:sldId id="275" r:id="rId9"/>
    <p:sldId id="276" r:id="rId10"/>
    <p:sldId id="279" r:id="rId11"/>
    <p:sldId id="280" r:id="rId12"/>
    <p:sldId id="281" r:id="rId13"/>
    <p:sldId id="277" r:id="rId14"/>
    <p:sldId id="282" r:id="rId15"/>
    <p:sldId id="283" r:id="rId16"/>
    <p:sldId id="268" r:id="rId1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33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2202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DD37-4F50-480E-A68F-B93F40F2DF99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CCE7-535D-42CA-AC98-9B9C49C47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109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DD37-4F50-480E-A68F-B93F40F2DF99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CCE7-535D-42CA-AC98-9B9C49C47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12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DD37-4F50-480E-A68F-B93F40F2DF99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CCE7-535D-42CA-AC98-9B9C49C47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084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DD37-4F50-480E-A68F-B93F40F2DF99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CCE7-535D-42CA-AC98-9B9C49C47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18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DD37-4F50-480E-A68F-B93F40F2DF99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CCE7-535D-42CA-AC98-9B9C49C47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DD37-4F50-480E-A68F-B93F40F2DF99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CCE7-535D-42CA-AC98-9B9C49C47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1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DD37-4F50-480E-A68F-B93F40F2DF99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CCE7-535D-42CA-AC98-9B9C49C47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47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DD37-4F50-480E-A68F-B93F40F2DF99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CCE7-535D-42CA-AC98-9B9C49C47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19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DD37-4F50-480E-A68F-B93F40F2DF99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CCE7-535D-42CA-AC98-9B9C49C47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303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DD37-4F50-480E-A68F-B93F40F2DF99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CCE7-535D-42CA-AC98-9B9C49C47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33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DD37-4F50-480E-A68F-B93F40F2DF99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CCE7-535D-42CA-AC98-9B9C49C47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65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5DD37-4F50-480E-A68F-B93F40F2DF99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CCCE7-535D-42CA-AC98-9B9C49C47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8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4.jp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nomin.nu/MevoImages/barbie-large.jpg" TargetMode="External"/><Relationship Id="rId13" Type="http://schemas.openxmlformats.org/officeDocument/2006/relationships/hyperlink" Target="http://www.pirkumins.lv/img/X8753-c-12-0131337157281_9460_1-pirkumins.jpg" TargetMode="External"/><Relationship Id="rId18" Type="http://schemas.openxmlformats.org/officeDocument/2006/relationships/hyperlink" Target="http://i9.beon.ru/23/33/1513323/2/65624702/25_06_2008_0353268001214409236_parangseanolee.jpeg" TargetMode="External"/><Relationship Id="rId3" Type="http://schemas.openxmlformats.org/officeDocument/2006/relationships/hyperlink" Target="http://s011.radikal.ru/i318/1102/83/3285f428c35b.jpg" TargetMode="External"/><Relationship Id="rId21" Type="http://schemas.openxmlformats.org/officeDocument/2006/relationships/image" Target="../media/image4.jpg"/><Relationship Id="rId7" Type="http://schemas.openxmlformats.org/officeDocument/2006/relationships/hyperlink" Target="http://www.englishexercises.org/makeagame/my_documents/my_pictures/2009/sep/7A1_barbie13.jpg" TargetMode="External"/><Relationship Id="rId12" Type="http://schemas.openxmlformats.org/officeDocument/2006/relationships/hyperlink" Target="http://images.stopgame.ru/uploads/images/229908/2011/01/13/1294887883.jpg" TargetMode="External"/><Relationship Id="rId17" Type="http://schemas.openxmlformats.org/officeDocument/2006/relationships/hyperlink" Target="http://citycelebrity.ru/userfiles/6ec0231636det.jpg" TargetMode="External"/><Relationship Id="rId2" Type="http://schemas.openxmlformats.org/officeDocument/2006/relationships/image" Target="../media/image1.jpg"/><Relationship Id="rId16" Type="http://schemas.openxmlformats.org/officeDocument/2006/relationships/hyperlink" Target="http://hediye.com.tr/images/3-product-jpg-P5090---Barbie-Surpriz-Kanatli-Periler---2-700/barbie-surpriz-kanatli-periler.jpg" TargetMode="Externa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vpazarlamaurunleri.com/500-774-thickbox/barbie-moda-masali.jpg" TargetMode="External"/><Relationship Id="rId11" Type="http://schemas.openxmlformats.org/officeDocument/2006/relationships/hyperlink" Target="http://cdn1.shopmania.biz/files/product/ro/1581/l_1580417.jpg" TargetMode="External"/><Relationship Id="rId5" Type="http://schemas.openxmlformats.org/officeDocument/2006/relationships/hyperlink" Target="http://ivanka.kiev.ua/published/publicdata/IVANKA/attachments/SC/products_pictures/e1_2_enl.jpg" TargetMode="External"/><Relationship Id="rId15" Type="http://schemas.openxmlformats.org/officeDocument/2006/relationships/hyperlink" Target="http://www.cartoonpicturess.com/wp-content/pictures/2011/08/holiday-on-barbie-3.jpg" TargetMode="External"/><Relationship Id="rId10" Type="http://schemas.openxmlformats.org/officeDocument/2006/relationships/hyperlink" Target="http://arcadatoys.ru/fantazytoysimages/anime/barbie/T7671_c_11_m1.jpg" TargetMode="External"/><Relationship Id="rId19" Type="http://schemas.openxmlformats.org/officeDocument/2006/relationships/hyperlink" Target="http://img0.liveinternet.ru/images/attach/c/3/77/908/77908368_0_67581_e3f3d524_XL.png" TargetMode="External"/><Relationship Id="rId4" Type="http://schemas.openxmlformats.org/officeDocument/2006/relationships/hyperlink" Target="http://s2.gallery.aystatic.by/650/292/397/507/507397292_2.jpg" TargetMode="External"/><Relationship Id="rId9" Type="http://schemas.openxmlformats.org/officeDocument/2006/relationships/hyperlink" Target="http://www.mommygoggles.com/wp-content/uploads/2009/10/barbie-2009-holiday1.jpg" TargetMode="External"/><Relationship Id="rId14" Type="http://schemas.openxmlformats.org/officeDocument/2006/relationships/hyperlink" Target="http://barbieplanet.ru/wp-content/uploads/2012/01/dancing-with-the-stars-barbie-waltz-1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95536"/>
            <a:ext cx="6858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Муниципальное бюджетное общеобразовательное учреждение</a:t>
            </a:r>
          </a:p>
          <a:p>
            <a:pPr algn="ctr"/>
            <a:r>
              <a:rPr lang="ru-RU" sz="1600" b="1" dirty="0"/>
              <a:t>средняя общеобразовательная школа № 9</a:t>
            </a:r>
          </a:p>
          <a:p>
            <a:pPr algn="ctr"/>
            <a:r>
              <a:rPr lang="ru-RU" sz="1600" b="1" dirty="0"/>
              <a:t>г. Шахты Ростовской обл.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987824"/>
            <a:ext cx="68579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/>
              <a:t>Трофимова Наталья Альбертовна, учитель начальных классов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42530" y="4572000"/>
            <a:ext cx="392562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/>
              <a:t>Плакат - растяжка </a:t>
            </a:r>
            <a:endParaRPr lang="ru-RU" sz="3200" b="1" i="1" dirty="0"/>
          </a:p>
          <a:p>
            <a:pPr algn="ctr"/>
            <a:r>
              <a:rPr lang="ru-RU" sz="3200" b="1" i="1" dirty="0" smtClean="0"/>
              <a:t>«С днем рождения!»</a:t>
            </a:r>
          </a:p>
          <a:p>
            <a:pPr algn="ctr"/>
            <a:r>
              <a:rPr lang="ru-RU" sz="3200" b="1" i="1" dirty="0" smtClean="0"/>
              <a:t>(Барби)</a:t>
            </a:r>
            <a:endParaRPr lang="ru-RU" sz="3200" b="1" i="1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05343" y="8388424"/>
            <a:ext cx="83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2013 </a:t>
            </a:r>
            <a:r>
              <a:rPr lang="ru-RU" b="1" dirty="0"/>
              <a:t>г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0356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259632" y="-1332656"/>
            <a:ext cx="11737304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9500" b="1" dirty="0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59500" b="1" dirty="0">
              <a:solidFill>
                <a:srgbClr val="FF99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r="7385" b="3554"/>
          <a:stretch/>
        </p:blipFill>
        <p:spPr>
          <a:xfrm>
            <a:off x="138023" y="4355976"/>
            <a:ext cx="6556076" cy="47880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5714" y="1907704"/>
            <a:ext cx="4386571" cy="70332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88" y="1115616"/>
            <a:ext cx="1236695" cy="121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4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627784" y="-1332656"/>
            <a:ext cx="14329592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9500" b="1" dirty="0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59500" b="1" dirty="0">
              <a:solidFill>
                <a:srgbClr val="FF99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r="7385" b="3554"/>
          <a:stretch/>
        </p:blipFill>
        <p:spPr>
          <a:xfrm>
            <a:off x="138023" y="4355976"/>
            <a:ext cx="6556076" cy="47880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973" y="2146261"/>
            <a:ext cx="4382071" cy="69977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24" y="1115616"/>
            <a:ext cx="1236695" cy="121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7560" y="-1332656"/>
            <a:ext cx="4354887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9500" b="1" dirty="0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59500" b="1" dirty="0">
              <a:solidFill>
                <a:srgbClr val="FF99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r="7385" b="3554"/>
          <a:stretch/>
        </p:blipFill>
        <p:spPr>
          <a:xfrm>
            <a:off x="138023" y="4355976"/>
            <a:ext cx="6556076" cy="47880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326" y="1907704"/>
            <a:ext cx="5240663" cy="71287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06" y="1517348"/>
            <a:ext cx="1236695" cy="121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763688" y="-1332656"/>
            <a:ext cx="12169352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9500" b="1" dirty="0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59500" b="1" dirty="0">
              <a:solidFill>
                <a:srgbClr val="FF99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52" y="1422531"/>
            <a:ext cx="1174867" cy="11521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r="7385" b="3554"/>
          <a:stretch/>
        </p:blipFill>
        <p:spPr>
          <a:xfrm>
            <a:off x="138023" y="4355976"/>
            <a:ext cx="6556076" cy="47880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259" y="2195736"/>
            <a:ext cx="5316429" cy="676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4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763688" y="-1332656"/>
            <a:ext cx="12169352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9500" b="1" dirty="0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59500" b="1" dirty="0">
              <a:solidFill>
                <a:srgbClr val="FF99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r="7385" b="3554"/>
          <a:stretch/>
        </p:blipFill>
        <p:spPr>
          <a:xfrm>
            <a:off x="138023" y="4355976"/>
            <a:ext cx="6556076" cy="47880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83" y="1994293"/>
            <a:ext cx="1236695" cy="12127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704" y="2265476"/>
            <a:ext cx="5432374" cy="686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4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763688" y="-1332656"/>
            <a:ext cx="12169352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9500" b="1" dirty="0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59500" b="1" dirty="0">
              <a:solidFill>
                <a:srgbClr val="FF99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r="7385" b="3554"/>
          <a:stretch/>
        </p:blipFill>
        <p:spPr>
          <a:xfrm>
            <a:off x="0" y="3995936"/>
            <a:ext cx="6556076" cy="47880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2776" y="2153985"/>
            <a:ext cx="5562035" cy="70265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83" y="1259632"/>
            <a:ext cx="1236695" cy="12127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6858000" cy="9144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2611288" y="-1180256"/>
            <a:ext cx="12169352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9500" b="1" dirty="0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59500" b="1" dirty="0">
              <a:solidFill>
                <a:srgbClr val="FF99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r="7385" b="3554"/>
          <a:stretch/>
        </p:blipFill>
        <p:spPr>
          <a:xfrm>
            <a:off x="152400" y="4148336"/>
            <a:ext cx="6556076" cy="47880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683" y="1412032"/>
            <a:ext cx="1236695" cy="12127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61" y="2275166"/>
            <a:ext cx="5232539" cy="690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8641" y="827584"/>
            <a:ext cx="6552728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/>
          </a:p>
          <a:p>
            <a:pPr algn="ctr"/>
            <a:endParaRPr lang="ru-RU" sz="1200" b="1" dirty="0"/>
          </a:p>
          <a:p>
            <a:pPr algn="ctr"/>
            <a:endParaRPr lang="ru-RU" sz="1200" b="1" dirty="0" smtClean="0"/>
          </a:p>
          <a:p>
            <a:pPr algn="ctr"/>
            <a:endParaRPr lang="ru-RU" sz="1200" b="1" dirty="0"/>
          </a:p>
          <a:p>
            <a:pPr algn="ctr"/>
            <a:endParaRPr lang="ru-RU" sz="1200" b="1" dirty="0" smtClean="0"/>
          </a:p>
          <a:p>
            <a:pPr algn="ctr"/>
            <a:r>
              <a:rPr lang="ru-RU" sz="1200" b="1" dirty="0" smtClean="0"/>
              <a:t>Интернет-источники</a:t>
            </a:r>
          </a:p>
          <a:p>
            <a:endParaRPr lang="ru-RU" sz="1600" dirty="0"/>
          </a:p>
          <a:p>
            <a:r>
              <a:rPr lang="ru-RU" sz="1100" dirty="0" smtClean="0"/>
              <a:t>1 </a:t>
            </a:r>
            <a:r>
              <a:rPr lang="ru-RU" sz="1100" u="sng" dirty="0">
                <a:hlinkClick r:id="rId3"/>
              </a:rPr>
              <a:t>http://s011.radikal.ru/i318/1102/83/3285f428c35b.jpg</a:t>
            </a:r>
            <a:endParaRPr lang="ru-RU" sz="1100" dirty="0"/>
          </a:p>
          <a:p>
            <a:r>
              <a:rPr lang="ru-RU" sz="1100" dirty="0"/>
              <a:t>2 </a:t>
            </a:r>
            <a:r>
              <a:rPr lang="ru-RU" sz="1100" u="sng" dirty="0">
                <a:hlinkClick r:id="rId4"/>
              </a:rPr>
              <a:t>http://</a:t>
            </a:r>
            <a:r>
              <a:rPr lang="ru-RU" sz="1100" u="sng" dirty="0" smtClean="0">
                <a:hlinkClick r:id="rId4"/>
              </a:rPr>
              <a:t>s2.gallery.aystatic.by/650/292/397/507/507397292_2.jpg</a:t>
            </a:r>
            <a:endParaRPr lang="ru-RU" sz="1100" dirty="0" smtClean="0"/>
          </a:p>
          <a:p>
            <a:r>
              <a:rPr lang="ru-RU" sz="1100" dirty="0" smtClean="0"/>
              <a:t>3 </a:t>
            </a:r>
            <a:r>
              <a:rPr lang="en-US" sz="1100" dirty="0" smtClean="0">
                <a:hlinkClick r:id="rId5"/>
              </a:rPr>
              <a:t>http</a:t>
            </a:r>
            <a:r>
              <a:rPr lang="en-US" sz="1100" dirty="0">
                <a:hlinkClick r:id="rId5"/>
              </a:rPr>
              <a:t>://ivanka.kiev.ua/published/publicdata/IVANKA/attachments/SC/products_pictures/e1_2_enl.jpg</a:t>
            </a:r>
            <a:endParaRPr lang="ru-RU" sz="1100" dirty="0"/>
          </a:p>
          <a:p>
            <a:r>
              <a:rPr lang="ru-RU" sz="1100" dirty="0"/>
              <a:t>4</a:t>
            </a:r>
            <a:r>
              <a:rPr lang="ru-RU" sz="1100" dirty="0" smtClean="0"/>
              <a:t> </a:t>
            </a:r>
            <a:r>
              <a:rPr lang="ru-RU" sz="1100" u="sng" dirty="0">
                <a:hlinkClick r:id="rId6"/>
              </a:rPr>
              <a:t>http://www.tvpazarlamaurunleri.com/500-774-thickbox/barbie-moda-masali.jpg</a:t>
            </a:r>
            <a:endParaRPr lang="ru-RU" sz="1100" dirty="0"/>
          </a:p>
          <a:p>
            <a:r>
              <a:rPr lang="ru-RU" sz="1100" dirty="0"/>
              <a:t>5</a:t>
            </a:r>
            <a:r>
              <a:rPr lang="ru-RU" sz="1100" dirty="0" smtClean="0"/>
              <a:t> </a:t>
            </a:r>
            <a:r>
              <a:rPr lang="ru-RU" sz="1100" u="sng" dirty="0">
                <a:hlinkClick r:id="rId7"/>
              </a:rPr>
              <a:t>http://www.englishexercises.org/makeagame/my_documents/my_pictures/2009/sep/7A1_barbie13.jpg</a:t>
            </a:r>
            <a:endParaRPr lang="ru-RU" sz="1100" dirty="0"/>
          </a:p>
          <a:p>
            <a:r>
              <a:rPr lang="ru-RU" sz="1100" dirty="0"/>
              <a:t>6</a:t>
            </a:r>
            <a:r>
              <a:rPr lang="ru-RU" sz="1100" dirty="0" smtClean="0"/>
              <a:t> </a:t>
            </a:r>
            <a:r>
              <a:rPr lang="ru-RU" sz="1100" u="sng" dirty="0">
                <a:hlinkClick r:id="rId8"/>
              </a:rPr>
              <a:t>http://</a:t>
            </a:r>
            <a:r>
              <a:rPr lang="ru-RU" sz="1100" u="sng" dirty="0" smtClean="0">
                <a:hlinkClick r:id="rId8"/>
              </a:rPr>
              <a:t>www.dinomin.nu/MevoImages/barbie-large.jpg</a:t>
            </a:r>
            <a:endParaRPr lang="ru-RU" sz="1100" dirty="0"/>
          </a:p>
          <a:p>
            <a:r>
              <a:rPr lang="ru-RU" sz="1100" dirty="0"/>
              <a:t>7</a:t>
            </a:r>
            <a:r>
              <a:rPr lang="ru-RU" sz="1100" dirty="0" smtClean="0"/>
              <a:t> </a:t>
            </a:r>
            <a:r>
              <a:rPr lang="ru-RU" sz="1100" u="sng" dirty="0">
                <a:hlinkClick r:id="rId9"/>
              </a:rPr>
              <a:t>http://www.mommygoggles.com/wp-content/uploads/2009/10/barbie-2009-holiday1.jpg</a:t>
            </a:r>
            <a:endParaRPr lang="ru-RU" sz="1100" dirty="0"/>
          </a:p>
          <a:p>
            <a:r>
              <a:rPr lang="ru-RU" sz="1100" dirty="0" smtClean="0"/>
              <a:t>8 </a:t>
            </a:r>
            <a:r>
              <a:rPr lang="ru-RU" sz="1100" u="sng" dirty="0">
                <a:hlinkClick r:id="rId10"/>
              </a:rPr>
              <a:t>http://arcadatoys.ru/fantazytoysimages/anime/barbie/T7671_c_11_m1.jpg</a:t>
            </a:r>
            <a:endParaRPr lang="ru-RU" sz="1100" dirty="0"/>
          </a:p>
          <a:p>
            <a:r>
              <a:rPr lang="ru-RU" sz="1100" dirty="0"/>
              <a:t>9</a:t>
            </a:r>
            <a:r>
              <a:rPr lang="ru-RU" sz="1100" dirty="0" smtClean="0"/>
              <a:t> </a:t>
            </a:r>
            <a:r>
              <a:rPr lang="ru-RU" sz="1100" u="sng" dirty="0">
                <a:hlinkClick r:id="rId11"/>
              </a:rPr>
              <a:t>http://</a:t>
            </a:r>
            <a:r>
              <a:rPr lang="ru-RU" sz="1100" u="sng" dirty="0" smtClean="0">
                <a:hlinkClick r:id="rId11"/>
              </a:rPr>
              <a:t>cdn1.shopmania.biz/files/product/ro/1581/l_1580417.jpg</a:t>
            </a:r>
            <a:endParaRPr lang="ru-RU" sz="1100" dirty="0"/>
          </a:p>
          <a:p>
            <a:r>
              <a:rPr lang="ru-RU" sz="1100" dirty="0" smtClean="0"/>
              <a:t>10 </a:t>
            </a:r>
            <a:r>
              <a:rPr lang="ru-RU" sz="1100" u="sng" dirty="0" smtClean="0">
                <a:hlinkClick r:id="rId12"/>
              </a:rPr>
              <a:t>http</a:t>
            </a:r>
            <a:r>
              <a:rPr lang="ru-RU" sz="1100" u="sng" dirty="0">
                <a:hlinkClick r:id="rId12"/>
              </a:rPr>
              <a:t>://</a:t>
            </a:r>
            <a:r>
              <a:rPr lang="ru-RU" sz="1100" u="sng" dirty="0" smtClean="0">
                <a:hlinkClick r:id="rId12"/>
              </a:rPr>
              <a:t>images.stopgame.ru/uploads/images/229908/2011/01/13/1294887883.jpg</a:t>
            </a:r>
            <a:endParaRPr lang="ru-RU" sz="1100" dirty="0"/>
          </a:p>
          <a:p>
            <a:r>
              <a:rPr lang="ru-RU" sz="1100" dirty="0" smtClean="0"/>
              <a:t>11 </a:t>
            </a:r>
            <a:r>
              <a:rPr lang="ru-RU" sz="1100" u="sng" dirty="0">
                <a:hlinkClick r:id="rId13"/>
              </a:rPr>
              <a:t>http://www.pirkumins.lv/img/X8753-c-12-0131337157281_9460_1-pirkumins.jpg</a:t>
            </a:r>
            <a:endParaRPr lang="ru-RU" sz="1100" dirty="0"/>
          </a:p>
          <a:p>
            <a:r>
              <a:rPr lang="ru-RU" sz="1100" dirty="0"/>
              <a:t>1</a:t>
            </a:r>
            <a:r>
              <a:rPr lang="ru-RU" sz="1100" dirty="0" smtClean="0"/>
              <a:t>2 </a:t>
            </a:r>
            <a:r>
              <a:rPr lang="ru-RU" sz="1100" u="sng" dirty="0">
                <a:hlinkClick r:id="rId14"/>
              </a:rPr>
              <a:t>http://barbieplanet.ru/wp-content/uploads/2012/01/dancing-with-the-stars-barbie-waltz-1.jpg</a:t>
            </a:r>
            <a:endParaRPr lang="ru-RU" sz="1100" dirty="0"/>
          </a:p>
          <a:p>
            <a:r>
              <a:rPr lang="ru-RU" sz="1100" dirty="0" smtClean="0"/>
              <a:t>13 </a:t>
            </a:r>
            <a:r>
              <a:rPr lang="ru-RU" sz="1100" u="sng" dirty="0">
                <a:hlinkClick r:id="rId15"/>
              </a:rPr>
              <a:t>http://</a:t>
            </a:r>
            <a:r>
              <a:rPr lang="ru-RU" sz="1100" u="sng" dirty="0" smtClean="0">
                <a:hlinkClick r:id="rId15"/>
              </a:rPr>
              <a:t>www.cartoonpicturess.com/wp-content/pictures/2011/08/holiday-on-barbie-3.jpg</a:t>
            </a:r>
            <a:endParaRPr lang="ru-RU" sz="1100" dirty="0"/>
          </a:p>
          <a:p>
            <a:r>
              <a:rPr lang="ru-RU" sz="1100" dirty="0" smtClean="0"/>
              <a:t>14 </a:t>
            </a:r>
            <a:r>
              <a:rPr lang="ru-RU" sz="1100" u="sng" dirty="0">
                <a:hlinkClick r:id="rId16"/>
              </a:rPr>
              <a:t>http://hediye.com.tr/images/3-product-jpg-P5090---Barbie-Surpriz-Kanatli-Periler---2-700/barbie-surpriz-kanatli-periler.jpg</a:t>
            </a:r>
            <a:endParaRPr lang="ru-RU" sz="1100" dirty="0"/>
          </a:p>
          <a:p>
            <a:r>
              <a:rPr lang="ru-RU" sz="1100" dirty="0" smtClean="0"/>
              <a:t>15 </a:t>
            </a:r>
            <a:r>
              <a:rPr lang="en-US" sz="1100" dirty="0" smtClean="0">
                <a:hlinkClick r:id="rId17"/>
              </a:rPr>
              <a:t>http</a:t>
            </a:r>
            <a:r>
              <a:rPr lang="en-US" sz="1100" dirty="0">
                <a:hlinkClick r:id="rId17"/>
              </a:rPr>
              <a:t>://citycelebrity.ru/userfiles/6ec0231636det.jpg</a:t>
            </a:r>
            <a:endParaRPr lang="ru-RU" sz="1100" dirty="0"/>
          </a:p>
          <a:p>
            <a:r>
              <a:rPr lang="ru-RU" sz="1100" dirty="0" smtClean="0"/>
              <a:t>16 </a:t>
            </a:r>
            <a:r>
              <a:rPr lang="ru-RU" sz="1100" u="sng" dirty="0" smtClean="0">
                <a:hlinkClick r:id="rId18"/>
              </a:rPr>
              <a:t>http</a:t>
            </a:r>
            <a:r>
              <a:rPr lang="ru-RU" sz="1100" u="sng" dirty="0">
                <a:hlinkClick r:id="rId18"/>
              </a:rPr>
              <a:t>://i9.beon.ru/23/33/1513323/2/65624702/25_06_2008_0353268001214409236_parangseanolee.jpeg</a:t>
            </a:r>
            <a:endParaRPr lang="ru-RU" sz="1100" dirty="0"/>
          </a:p>
          <a:p>
            <a:r>
              <a:rPr lang="ru-RU" sz="1100" dirty="0" smtClean="0"/>
              <a:t>17 </a:t>
            </a:r>
            <a:r>
              <a:rPr lang="en-US" sz="1100" dirty="0" smtClean="0">
                <a:hlinkClick r:id="rId19"/>
              </a:rPr>
              <a:t>http</a:t>
            </a:r>
            <a:r>
              <a:rPr lang="en-US" sz="1100" dirty="0">
                <a:hlinkClick r:id="rId19"/>
              </a:rPr>
              <a:t>://</a:t>
            </a:r>
            <a:r>
              <a:rPr lang="en-US" sz="1100" dirty="0" smtClean="0">
                <a:hlinkClick r:id="rId19"/>
              </a:rPr>
              <a:t>img0.liveinternet.ru/images/attach/c/3/77/908/77908368_0_67581_e3f3d524_XL.png</a:t>
            </a:r>
            <a:endParaRPr lang="ru-RU" sz="1100" dirty="0" smtClean="0"/>
          </a:p>
          <a:p>
            <a:endParaRPr lang="ru-RU" sz="1100" dirty="0" smtClean="0"/>
          </a:p>
          <a:p>
            <a:endParaRPr lang="ru-RU" sz="1200" dirty="0"/>
          </a:p>
          <a:p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14" y="4179554"/>
            <a:ext cx="6858000" cy="49644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657" y="1115616"/>
            <a:ext cx="1320989" cy="12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0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763688" y="-1332656"/>
            <a:ext cx="12169352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9500" b="1" dirty="0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59500" b="1" dirty="0">
              <a:solidFill>
                <a:srgbClr val="FF99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r="7385" b="3554"/>
          <a:stretch/>
        </p:blipFill>
        <p:spPr>
          <a:xfrm>
            <a:off x="138023" y="4355976"/>
            <a:ext cx="6556076" cy="47880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82" y="2447897"/>
            <a:ext cx="6846085" cy="67178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52" y="2404224"/>
            <a:ext cx="1236695" cy="121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1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691680" y="-1332656"/>
            <a:ext cx="12169352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9500" b="1" dirty="0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59500" b="1" dirty="0">
              <a:solidFill>
                <a:srgbClr val="FF99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r="7385" b="3554"/>
          <a:stretch/>
        </p:blipFill>
        <p:spPr>
          <a:xfrm>
            <a:off x="138023" y="4355976"/>
            <a:ext cx="6556076" cy="47880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2904" y="2051719"/>
            <a:ext cx="4876569" cy="70576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064" y="1115616"/>
            <a:ext cx="1236695" cy="121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6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7560" y="-1332656"/>
            <a:ext cx="4354887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9500" b="1" dirty="0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59500" b="1" dirty="0">
              <a:solidFill>
                <a:srgbClr val="FF99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06" y="1187624"/>
            <a:ext cx="1236695" cy="12127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r="7385" b="3554"/>
          <a:stretch/>
        </p:blipFill>
        <p:spPr>
          <a:xfrm>
            <a:off x="138023" y="4355976"/>
            <a:ext cx="6556076" cy="47880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6973" y="2123728"/>
            <a:ext cx="3795474" cy="689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6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627784" y="-1332656"/>
            <a:ext cx="14329592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9500" b="1" dirty="0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59500" b="1" dirty="0">
              <a:solidFill>
                <a:srgbClr val="FF99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r="7385" b="3554"/>
          <a:stretch/>
        </p:blipFill>
        <p:spPr>
          <a:xfrm>
            <a:off x="138023" y="4355976"/>
            <a:ext cx="6556076" cy="47880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6260"/>
            <a:ext cx="6694099" cy="7069924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507887" y="211530"/>
            <a:ext cx="672408" cy="627722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1" name="Овал 10"/>
          <p:cNvSpPr/>
          <p:nvPr/>
        </p:nvSpPr>
        <p:spPr>
          <a:xfrm>
            <a:off x="3662753" y="211530"/>
            <a:ext cx="672408" cy="627722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524" y="1331640"/>
            <a:ext cx="1081899" cy="106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8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899592" y="-1332656"/>
            <a:ext cx="11017224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9500" b="1" dirty="0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59500" b="1" dirty="0">
              <a:solidFill>
                <a:srgbClr val="FF99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r="7385" b="3554"/>
          <a:stretch/>
        </p:blipFill>
        <p:spPr>
          <a:xfrm>
            <a:off x="138023" y="4355976"/>
            <a:ext cx="6556076" cy="47880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23" y="2123728"/>
            <a:ext cx="5770897" cy="69865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06" y="1271009"/>
            <a:ext cx="1236695" cy="12127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4788024"/>
            <a:ext cx="1236695" cy="121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763688" y="-1332656"/>
            <a:ext cx="12169352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9500" b="1" dirty="0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59500" b="1" dirty="0">
              <a:solidFill>
                <a:srgbClr val="FF99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r="7385" b="3554"/>
          <a:stretch/>
        </p:blipFill>
        <p:spPr>
          <a:xfrm>
            <a:off x="138023" y="4355976"/>
            <a:ext cx="6556076" cy="47880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84" y="2339752"/>
            <a:ext cx="5114980" cy="68199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24" y="1145875"/>
            <a:ext cx="1236695" cy="121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5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107504" y="-1332656"/>
            <a:ext cx="9217024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9500" b="1" dirty="0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59500" b="1" dirty="0">
              <a:solidFill>
                <a:srgbClr val="FF99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r="7385" b="3554"/>
          <a:stretch/>
        </p:blipFill>
        <p:spPr>
          <a:xfrm>
            <a:off x="138023" y="4355976"/>
            <a:ext cx="6556076" cy="47880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740" y="2114686"/>
            <a:ext cx="5070520" cy="70142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28" y="2531164"/>
            <a:ext cx="1236695" cy="121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3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138019" y="-1332656"/>
            <a:ext cx="6556079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9500" b="1" dirty="0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59500" b="1" dirty="0">
              <a:solidFill>
                <a:srgbClr val="FF99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r="7385" b="3554"/>
          <a:stretch/>
        </p:blipFill>
        <p:spPr>
          <a:xfrm>
            <a:off x="138023" y="4355976"/>
            <a:ext cx="6556076" cy="47880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572" y="2411760"/>
            <a:ext cx="4527376" cy="67187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52" y="1043608"/>
            <a:ext cx="1236695" cy="121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8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124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37</cp:revision>
  <dcterms:created xsi:type="dcterms:W3CDTF">2013-07-28T21:31:43Z</dcterms:created>
  <dcterms:modified xsi:type="dcterms:W3CDTF">2013-07-31T09:52:38Z</dcterms:modified>
</cp:coreProperties>
</file>