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0" r:id="rId5"/>
    <p:sldId id="269" r:id="rId6"/>
    <p:sldId id="268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5" d="100"/>
          <a:sy n="55" d="100"/>
        </p:scale>
        <p:origin x="-220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8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3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3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3423-101A-49C3-B46B-DCC816CC7AC9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5710-4379-48B3-B91C-BC8A2FEE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06/cadi-1986.51a/0_802d8_53263e94_XL" TargetMode="External"/><Relationship Id="rId13" Type="http://schemas.openxmlformats.org/officeDocument/2006/relationships/hyperlink" Target="http://img-fotki.yandex.ru/get/5812/89635038.633/0_70018_88c6cbe8_XL" TargetMode="External"/><Relationship Id="rId18" Type="http://schemas.openxmlformats.org/officeDocument/2006/relationships/hyperlink" Target="http://img-fotki.yandex.ru/get/5507/cadi-1986.51b/0_80302_a3fba2ca_XL" TargetMode="External"/><Relationship Id="rId3" Type="http://schemas.openxmlformats.org/officeDocument/2006/relationships/hyperlink" Target="http://www.lenagold.ru/fon/geom/kle/raz/razkolkle29.jpg" TargetMode="External"/><Relationship Id="rId21" Type="http://schemas.openxmlformats.org/officeDocument/2006/relationships/hyperlink" Target="http://www.edu.cap.ru/home/5328/roditelam/roditelam.jpg" TargetMode="External"/><Relationship Id="rId7" Type="http://schemas.openxmlformats.org/officeDocument/2006/relationships/hyperlink" Target="http://cs10714.vkontakte.ru/u150403415/-14/x_68f70433.jpg" TargetMode="External"/><Relationship Id="rId12" Type="http://schemas.openxmlformats.org/officeDocument/2006/relationships/hyperlink" Target="http://kagalniksosh1.edusite.ru/images/b9c7fab6e5f5.png" TargetMode="External"/><Relationship Id="rId17" Type="http://schemas.openxmlformats.org/officeDocument/2006/relationships/hyperlink" Target="http://arstyle.org/uploads/posts/2010-07/1278134235_1263974450_10.jpg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://lensmid2007.narod.ru/10.jpg" TargetMode="External"/><Relationship Id="rId20" Type="http://schemas.openxmlformats.org/officeDocument/2006/relationships/hyperlink" Target="http://cs10205.vkontakte.ru/u37216415/-5/x_282fd4a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307/fot462.ed/0_3c293_e201febd_XL" TargetMode="External"/><Relationship Id="rId11" Type="http://schemas.openxmlformats.org/officeDocument/2006/relationships/hyperlink" Target="http://img-fotki.yandex.ru/get/5308/89635038.623/0_6fcfa_15b54fe6_XL" TargetMode="External"/><Relationship Id="rId24" Type="http://schemas.openxmlformats.org/officeDocument/2006/relationships/hyperlink" Target="http://arstyle.org/clipart/rastr/52937-detki-2-klipart.html" TargetMode="External"/><Relationship Id="rId5" Type="http://schemas.openxmlformats.org/officeDocument/2006/relationships/hyperlink" Target="http://img0.liveinternet.ru/images/attach/c/5/86/185/86185876_x_3b12558f.jpg" TargetMode="External"/><Relationship Id="rId15" Type="http://schemas.openxmlformats.org/officeDocument/2006/relationships/hyperlink" Target="http://i012.radikal.ru/0710/6c/8dbf1cfd9bc9.jpg" TargetMode="External"/><Relationship Id="rId23" Type="http://schemas.openxmlformats.org/officeDocument/2006/relationships/hyperlink" Target="http://www.raduga.odessa.ua/uploaded/News/64/big_4e53f3792a46cshutterstock_581732.jpg" TargetMode="External"/><Relationship Id="rId10" Type="http://schemas.openxmlformats.org/officeDocument/2006/relationships/hyperlink" Target="http://img-fotki.yandex.ru/get/5410/89635038.622/0_6fce6_81cfbf86_XL" TargetMode="External"/><Relationship Id="rId19" Type="http://schemas.openxmlformats.org/officeDocument/2006/relationships/hyperlink" Target="http://rcsrp.rusedu.net/gallery/1553/001_small.jpg" TargetMode="External"/><Relationship Id="rId4" Type="http://schemas.openxmlformats.org/officeDocument/2006/relationships/hyperlink" Target="http://pixelbrush.ru/uploads/posts/2010-10/1286517041_0710f34db3image2416890.jpg" TargetMode="External"/><Relationship Id="rId9" Type="http://schemas.openxmlformats.org/officeDocument/2006/relationships/hyperlink" Target="http://www.maaam.ru/upload/blogs/2493c93ea6d465a3686a3ecc53761162.jpg.jpg" TargetMode="External"/><Relationship Id="rId14" Type="http://schemas.openxmlformats.org/officeDocument/2006/relationships/hyperlink" Target="http://pixelbrush.ru/uploads/posts/2011-10/1319023126_3.jpg" TargetMode="External"/><Relationship Id="rId22" Type="http://schemas.openxmlformats.org/officeDocument/2006/relationships/hyperlink" Target="http://gorod.tomsk.ru/uploads/26025/1273564185/33_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157" y="683568"/>
            <a:ext cx="6037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редняя общеобразовательная школа № 9</a:t>
            </a:r>
          </a:p>
          <a:p>
            <a:pPr algn="ctr"/>
            <a:r>
              <a:rPr lang="ru-RU" sz="1400" b="1" dirty="0"/>
              <a:t>г</a:t>
            </a:r>
            <a:r>
              <a:rPr lang="ru-RU" sz="1400" b="1" dirty="0" smtClean="0"/>
              <a:t>. Шахты Ростовской обл.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4157" y="2696172"/>
            <a:ext cx="6037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Трофимова Наталья Альбертовна, учитель начальных классов</a:t>
            </a:r>
            <a:endParaRPr lang="ru-RU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452" y="4033391"/>
            <a:ext cx="5226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Классный уголок </a:t>
            </a:r>
          </a:p>
          <a:p>
            <a:pPr algn="ctr"/>
            <a:r>
              <a:rPr lang="ru-RU" sz="3200" b="1" i="1" dirty="0" smtClean="0"/>
              <a:t>«Наша школьная страна»</a:t>
            </a:r>
            <a:endParaRPr lang="ru-RU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2656" y="8460432"/>
            <a:ext cx="765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2012 г.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082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23528"/>
            <a:ext cx="6172200" cy="10801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уроков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48680"/>
              </p:ext>
            </p:extLst>
          </p:nvPr>
        </p:nvGraphicFramePr>
        <p:xfrm>
          <a:off x="692696" y="1547664"/>
          <a:ext cx="2232248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32248"/>
              </a:tblGrid>
              <a:tr h="3888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понедельник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7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42243"/>
              </p:ext>
            </p:extLst>
          </p:nvPr>
        </p:nvGraphicFramePr>
        <p:xfrm>
          <a:off x="3933055" y="1547664"/>
          <a:ext cx="2304256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04256"/>
              </a:tblGrid>
              <a:tr h="4476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вторник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9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24039"/>
              </p:ext>
            </p:extLst>
          </p:nvPr>
        </p:nvGraphicFramePr>
        <p:xfrm>
          <a:off x="692696" y="4067944"/>
          <a:ext cx="2232248" cy="232585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32248"/>
              </a:tblGrid>
              <a:tr h="4355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среда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6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35424"/>
              </p:ext>
            </p:extLst>
          </p:nvPr>
        </p:nvGraphicFramePr>
        <p:xfrm>
          <a:off x="3933056" y="4067944"/>
          <a:ext cx="2304256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04256"/>
              </a:tblGrid>
              <a:tr h="4324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четверг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5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5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5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5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59053"/>
              </p:ext>
            </p:extLst>
          </p:nvPr>
        </p:nvGraphicFramePr>
        <p:xfrm>
          <a:off x="3933056" y="6636657"/>
          <a:ext cx="2304256" cy="2311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пятница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32" y="6130213"/>
            <a:ext cx="3268960" cy="28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7912156"/>
            <a:ext cx="1628800" cy="1231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кружков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62389"/>
              </p:ext>
            </p:extLst>
          </p:nvPr>
        </p:nvGraphicFramePr>
        <p:xfrm>
          <a:off x="656692" y="1807377"/>
          <a:ext cx="5544615" cy="5014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8205"/>
                <a:gridCol w="1848205"/>
                <a:gridCol w="1848205"/>
              </a:tblGrid>
              <a:tr h="7725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 кружка</a:t>
                      </a:r>
                      <a:endParaRPr lang="ru-RU" sz="28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День недели</a:t>
                      </a:r>
                      <a:endParaRPr lang="ru-RU" sz="2800" dirty="0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Время </a:t>
                      </a:r>
                      <a:endParaRPr lang="ru-RU" sz="2800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712" y="6444208"/>
            <a:ext cx="5206888" cy="24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4704" y="2699792"/>
            <a:ext cx="5400600" cy="4464496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5492" y="-103956"/>
            <a:ext cx="3789040" cy="4355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246340" cy="2693648"/>
          </a:xfrm>
        </p:spPr>
        <p:txBody>
          <a:bodyPr>
            <a:noAutofit/>
          </a:bodyPr>
          <a:lstStyle/>
          <a:p>
            <a:pPr algn="l"/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днём рождения!</a:t>
            </a:r>
            <a:endParaRPr lang="ru-RU" sz="6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200"/>
            <a:ext cx="4293096" cy="2627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6516216"/>
            <a:ext cx="2996952" cy="26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844824" y="251521"/>
            <a:ext cx="5013176" cy="1584176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дня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" y="395536"/>
            <a:ext cx="2012454" cy="1571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0" y="5965877"/>
            <a:ext cx="2108717" cy="1498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" y="7592869"/>
            <a:ext cx="2137520" cy="1530219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7251"/>
              </p:ext>
            </p:extLst>
          </p:nvPr>
        </p:nvGraphicFramePr>
        <p:xfrm>
          <a:off x="2206283" y="1835696"/>
          <a:ext cx="4319060" cy="575717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94925"/>
                <a:gridCol w="1224135"/>
              </a:tblGrid>
              <a:tr h="5757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Режимные моменты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 </a:t>
                      </a:r>
                      <a:endParaRPr lang="ru-RU" sz="2400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57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" y="4067944"/>
            <a:ext cx="2187421" cy="15689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5" y="2123728"/>
            <a:ext cx="2086812" cy="1722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5" y="7592869"/>
            <a:ext cx="2160240" cy="1540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7592870"/>
            <a:ext cx="2348880" cy="15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60648" y="1011670"/>
            <a:ext cx="6408712" cy="7160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hlinkClick r:id="rId3"/>
            </a:endParaRPr>
          </a:p>
          <a:p>
            <a:pPr marL="0" indent="0">
              <a:buNone/>
            </a:pPr>
            <a:endParaRPr lang="ru-RU" sz="1400" b="1" dirty="0">
              <a:hlinkClick r:id="rId3"/>
            </a:endParaRPr>
          </a:p>
          <a:p>
            <a:pPr marL="0" indent="0">
              <a:buNone/>
            </a:pPr>
            <a:r>
              <a:rPr lang="ru-RU" sz="1400" dirty="0"/>
              <a:t>Ф</a:t>
            </a:r>
            <a:r>
              <a:rPr lang="ru-RU" sz="1400" dirty="0" smtClean="0"/>
              <a:t>он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http://www.lenagold.ru/fon/geom/kle/raz/razkolkle29.jpg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Картинки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pixelbrush.ru/uploads/posts/2010-10/1286517041_0710f34db3image2416890.jpg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img0.liveinternet.ru/images/attach/c/5/86/185/86185876_x_3b12558f.jpg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img-fotki.yandex.ru/get/4307/fot462.ed/0_3c293_e201febd_XL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http://cs10714.vkontakte.ru/u150403415/-</a:t>
            </a:r>
            <a:r>
              <a:rPr lang="en-US" sz="1400" dirty="0" smtClean="0">
                <a:hlinkClick r:id="rId7"/>
              </a:rPr>
              <a:t>14/x_68f70433.jpg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img-fotki.yandex.ru/get/4406/cadi-1986.51a/0_802d8_53263e94_XL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www.maaam.ru/upload/blogs/2493c93ea6d465a3686a3ecc53761162.jpg.jpg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img-fotki.yandex.ru/get/5410/89635038.622/0_6fce6_81cfbf86_XL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img-fotki.yandex.ru/get/5308/89635038.623/0_6fcfa_15b54fe6_XL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kagalniksosh1.edusite.ru/images/b9c7fab6e5f5.png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img-fotki.yandex.ru/get/5812/89635038.633/0_70018_88c6cbe8_XL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pixelbrush.ru/uploads/posts/2011-10/1319023126_3.jpg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i012.radikal.ru/0710/6c/8dbf1cfd9bc9.jpg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lensmid2007.narod.ru/10.jpg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arstyle.org/uploads/posts/2010-07/1278134235_1263974450_10.jpg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img-fotki.yandex.ru/get/5507/cadi-1986.51b/0_80302_a3fba2ca_XL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rcsrp.rusedu.net/gallery/1553/001_small.jpg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0"/>
              </a:rPr>
              <a:t>http://cs10205.vkontakte.ru/u37216415/-</a:t>
            </a:r>
            <a:r>
              <a:rPr lang="en-US" sz="1400" dirty="0" smtClean="0">
                <a:hlinkClick r:id="rId20"/>
              </a:rPr>
              <a:t>5/x_282fd4af.jpg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www.edu.cap.ru/home/5328/roditelam/roditelam.jpg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gorod.tomsk.ru/uploads/26025/1273564185/33_1.jpg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www.raduga.odessa.ua/uploaded/News/64/big_4e53f3792a46cshutterstock_581732.jpg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arstyle.org/clipart/rastr/52937-detki-2-klipart.html</a:t>
            </a: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00808" y="611560"/>
            <a:ext cx="3782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интернет - источников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5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038428" cy="1524000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класс</a:t>
            </a:r>
            <a:endParaRPr lang="ru-RU" sz="8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20688" y="2051720"/>
            <a:ext cx="5472608" cy="46085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5" y="6012160"/>
            <a:ext cx="647700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учитель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768" y="1751619"/>
            <a:ext cx="4305774" cy="525658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096"/>
            <a:ext cx="6858000" cy="3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167" y="15922"/>
            <a:ext cx="1416833" cy="137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девиз</a:t>
            </a:r>
            <a:endParaRPr lang="ru-RU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712" y="2267744"/>
            <a:ext cx="5184576" cy="5544616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интересно!</a:t>
            </a:r>
            <a:endParaRPr lang="ru-RU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720" y="2411760"/>
            <a:ext cx="5040560" cy="475252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6228184"/>
            <a:ext cx="4680520" cy="28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достижения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2339752"/>
            <a:ext cx="5953844" cy="439248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12160"/>
            <a:ext cx="5715000" cy="31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</a:t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родителей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704" y="2339752"/>
            <a:ext cx="5400600" cy="403244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796136"/>
            <a:ext cx="5858445" cy="33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Законы жизни нашего класса</a:t>
            </a:r>
            <a:endParaRPr lang="ru-RU" sz="6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696" y="2195736"/>
            <a:ext cx="5400600" cy="453650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20"/>
            <a:ext cx="6858000" cy="34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планы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9049"/>
              </p:ext>
            </p:extLst>
          </p:nvPr>
        </p:nvGraphicFramePr>
        <p:xfrm>
          <a:off x="692696" y="1907705"/>
          <a:ext cx="5881836" cy="6221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4369668"/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Дата </a:t>
                      </a:r>
                      <a:endParaRPr lang="ru-RU" sz="28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Мероприятие</a:t>
                      </a:r>
                      <a:endParaRPr lang="ru-RU" sz="2800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6156176"/>
            <a:ext cx="3960440" cy="29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Наш класс</vt:lpstr>
      <vt:lpstr>Наш учитель</vt:lpstr>
      <vt:lpstr>Наш девиз</vt:lpstr>
      <vt:lpstr>Это интересно!</vt:lpstr>
      <vt:lpstr>Наши достижения</vt:lpstr>
      <vt:lpstr>Информация  для родителей</vt:lpstr>
      <vt:lpstr>Законы жизни нашего класса</vt:lpstr>
      <vt:lpstr>Наши планы</vt:lpstr>
      <vt:lpstr>Расписание уроков</vt:lpstr>
      <vt:lpstr>Расписание кружков</vt:lpstr>
      <vt:lpstr>С днём рождения!</vt:lpstr>
      <vt:lpstr>Режим дня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</dc:title>
  <dc:creator>Наталья</dc:creator>
  <cp:lastModifiedBy>Наталья</cp:lastModifiedBy>
  <cp:revision>55</cp:revision>
  <dcterms:created xsi:type="dcterms:W3CDTF">2012-06-30T20:57:19Z</dcterms:created>
  <dcterms:modified xsi:type="dcterms:W3CDTF">2013-05-18T18:40:21Z</dcterms:modified>
</cp:coreProperties>
</file>